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6" r:id="rId7"/>
    <p:sldId id="267" r:id="rId8"/>
    <p:sldId id="260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92ED3-3C9C-467A-80F7-A834A21D966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9893DB-51E1-4BE0-B20F-6CB7B7EC2BA0}">
      <dgm:prSet phldrT="[Текст]" custT="1"/>
      <dgm:spPr/>
      <dgm:t>
        <a:bodyPr/>
        <a:lstStyle/>
        <a:p>
          <a:r>
            <a:rPr lang="ru-RU" sz="3200" dirty="0" smtClean="0"/>
            <a:t>Цель обучения</a:t>
          </a:r>
          <a:endParaRPr lang="ru-RU" sz="3200" dirty="0"/>
        </a:p>
      </dgm:t>
    </dgm:pt>
    <dgm:pt modelId="{FA5E14E4-5C56-41DA-8158-D97AC9EFF218}" type="parTrans" cxnId="{E6FCA5E0-9FD6-4386-99AF-7986CCE0F440}">
      <dgm:prSet/>
      <dgm:spPr/>
      <dgm:t>
        <a:bodyPr/>
        <a:lstStyle/>
        <a:p>
          <a:endParaRPr lang="ru-RU"/>
        </a:p>
      </dgm:t>
    </dgm:pt>
    <dgm:pt modelId="{0B29DEA8-1E31-40CF-8F53-FD5DA0528F05}" type="sibTrans" cxnId="{E6FCA5E0-9FD6-4386-99AF-7986CCE0F440}">
      <dgm:prSet/>
      <dgm:spPr/>
      <dgm:t>
        <a:bodyPr/>
        <a:lstStyle/>
        <a:p>
          <a:endParaRPr lang="ru-RU"/>
        </a:p>
      </dgm:t>
    </dgm:pt>
    <dgm:pt modelId="{46F8D15F-A14B-45BE-A013-E42DCCBE830C}">
      <dgm:prSet phldrT="[Текст]"/>
      <dgm:spPr/>
      <dgm:t>
        <a:bodyPr/>
        <a:lstStyle/>
        <a:p>
          <a:r>
            <a:rPr lang="ru-RU" dirty="0" smtClean="0"/>
            <a:t>задачи</a:t>
          </a:r>
          <a:endParaRPr lang="ru-RU" dirty="0"/>
        </a:p>
      </dgm:t>
    </dgm:pt>
    <dgm:pt modelId="{48B62296-FFB1-4C80-A7A4-8ADB1200CA61}" type="parTrans" cxnId="{CFD995E3-6A8F-4D36-BA89-1B67C2BE439D}">
      <dgm:prSet/>
      <dgm:spPr/>
      <dgm:t>
        <a:bodyPr/>
        <a:lstStyle/>
        <a:p>
          <a:endParaRPr lang="ru-RU"/>
        </a:p>
      </dgm:t>
    </dgm:pt>
    <dgm:pt modelId="{4FCFCB5F-46C4-4E9B-8C40-CEBA9813FCC9}" type="sibTrans" cxnId="{CFD995E3-6A8F-4D36-BA89-1B67C2BE439D}">
      <dgm:prSet/>
      <dgm:spPr/>
      <dgm:t>
        <a:bodyPr/>
        <a:lstStyle/>
        <a:p>
          <a:endParaRPr lang="ru-RU"/>
        </a:p>
      </dgm:t>
    </dgm:pt>
    <dgm:pt modelId="{21C2354A-B6B1-4883-8F3A-A4FE2FB1A251}">
      <dgm:prSet phldrT="[Текст]"/>
      <dgm:spPr/>
      <dgm:t>
        <a:bodyPr/>
        <a:lstStyle/>
        <a:p>
          <a:r>
            <a:rPr lang="ru-RU" dirty="0" smtClean="0"/>
            <a:t>задачи</a:t>
          </a:r>
          <a:endParaRPr lang="ru-RU" dirty="0"/>
        </a:p>
      </dgm:t>
    </dgm:pt>
    <dgm:pt modelId="{255BA31E-1476-443A-8FFB-F0C9ADB86E0F}" type="parTrans" cxnId="{39A2939D-74EE-4713-969E-DB81155BA357}">
      <dgm:prSet/>
      <dgm:spPr/>
      <dgm:t>
        <a:bodyPr/>
        <a:lstStyle/>
        <a:p>
          <a:endParaRPr lang="ru-RU"/>
        </a:p>
      </dgm:t>
    </dgm:pt>
    <dgm:pt modelId="{28C4438A-3022-475B-9DC9-02386F360DF2}" type="sibTrans" cxnId="{39A2939D-74EE-4713-969E-DB81155BA357}">
      <dgm:prSet/>
      <dgm:spPr/>
      <dgm:t>
        <a:bodyPr/>
        <a:lstStyle/>
        <a:p>
          <a:endParaRPr lang="ru-RU"/>
        </a:p>
      </dgm:t>
    </dgm:pt>
    <dgm:pt modelId="{2634E008-BD3A-4D0C-8188-1EC103E8132E}">
      <dgm:prSet phldrT="[Текст]"/>
      <dgm:spPr/>
      <dgm:t>
        <a:bodyPr/>
        <a:lstStyle/>
        <a:p>
          <a:r>
            <a:rPr lang="ru-RU" dirty="0" smtClean="0"/>
            <a:t>Ожидаемые результаты</a:t>
          </a:r>
          <a:endParaRPr lang="ru-RU" dirty="0"/>
        </a:p>
      </dgm:t>
    </dgm:pt>
    <dgm:pt modelId="{16EC7DBA-B5D8-4204-A57E-C2FB3E025434}" type="parTrans" cxnId="{E4A29379-1A47-4D00-B2C9-AD93CC8F6DE1}">
      <dgm:prSet/>
      <dgm:spPr/>
      <dgm:t>
        <a:bodyPr/>
        <a:lstStyle/>
        <a:p>
          <a:endParaRPr lang="ru-RU"/>
        </a:p>
      </dgm:t>
    </dgm:pt>
    <dgm:pt modelId="{66AE40FD-F60D-46BB-89B3-B47B8A8C4A57}" type="sibTrans" cxnId="{E4A29379-1A47-4D00-B2C9-AD93CC8F6DE1}">
      <dgm:prSet/>
      <dgm:spPr/>
      <dgm:t>
        <a:bodyPr/>
        <a:lstStyle/>
        <a:p>
          <a:endParaRPr lang="ru-RU"/>
        </a:p>
      </dgm:t>
    </dgm:pt>
    <dgm:pt modelId="{318E58D8-3895-40AC-A616-A3C201742A7F}">
      <dgm:prSet phldrT="[Текст]"/>
      <dgm:spPr/>
      <dgm:t>
        <a:bodyPr/>
        <a:lstStyle/>
        <a:p>
          <a:r>
            <a:rPr lang="ru-RU" dirty="0" smtClean="0"/>
            <a:t>Должен знать</a:t>
          </a:r>
          <a:endParaRPr lang="ru-RU" dirty="0"/>
        </a:p>
      </dgm:t>
    </dgm:pt>
    <dgm:pt modelId="{5D09B99E-B8CE-4E98-9FBC-5C647F198311}" type="parTrans" cxnId="{6A89F4EE-965B-4DEE-970E-AA916921C432}">
      <dgm:prSet/>
      <dgm:spPr/>
      <dgm:t>
        <a:bodyPr/>
        <a:lstStyle/>
        <a:p>
          <a:endParaRPr lang="ru-RU"/>
        </a:p>
      </dgm:t>
    </dgm:pt>
    <dgm:pt modelId="{5B92BDAC-6A92-423C-A157-427FFBE50100}" type="sibTrans" cxnId="{6A89F4EE-965B-4DEE-970E-AA916921C432}">
      <dgm:prSet/>
      <dgm:spPr/>
      <dgm:t>
        <a:bodyPr/>
        <a:lstStyle/>
        <a:p>
          <a:endParaRPr lang="ru-RU"/>
        </a:p>
      </dgm:t>
    </dgm:pt>
    <dgm:pt modelId="{02145906-B78C-4904-BB1B-68B538C6E1FB}">
      <dgm:prSet phldrT="[Текст]"/>
      <dgm:spPr/>
      <dgm:t>
        <a:bodyPr/>
        <a:lstStyle/>
        <a:p>
          <a:r>
            <a:rPr lang="ru-RU" dirty="0" smtClean="0"/>
            <a:t>Должен уметь</a:t>
          </a:r>
          <a:endParaRPr lang="ru-RU" dirty="0"/>
        </a:p>
      </dgm:t>
    </dgm:pt>
    <dgm:pt modelId="{D9D18EBA-EFE2-4ADD-A337-53D269BDC43B}" type="parTrans" cxnId="{589328C0-DE99-45BB-AFDE-C8EC2635822D}">
      <dgm:prSet/>
      <dgm:spPr/>
      <dgm:t>
        <a:bodyPr/>
        <a:lstStyle/>
        <a:p>
          <a:endParaRPr lang="ru-RU"/>
        </a:p>
      </dgm:t>
    </dgm:pt>
    <dgm:pt modelId="{32F63F2C-3AD7-483D-8FD0-5D5777184DA4}" type="sibTrans" cxnId="{589328C0-DE99-45BB-AFDE-C8EC2635822D}">
      <dgm:prSet/>
      <dgm:spPr/>
      <dgm:t>
        <a:bodyPr/>
        <a:lstStyle/>
        <a:p>
          <a:endParaRPr lang="ru-RU"/>
        </a:p>
      </dgm:t>
    </dgm:pt>
    <dgm:pt modelId="{2EFFE495-4480-49B9-9E4B-B99E6832F837}">
      <dgm:prSet phldrT="[Текст]"/>
      <dgm:spPr/>
      <dgm:t>
        <a:bodyPr/>
        <a:lstStyle/>
        <a:p>
          <a:r>
            <a:rPr lang="ru-RU" dirty="0" smtClean="0"/>
            <a:t>Диагностика </a:t>
          </a:r>
          <a:endParaRPr lang="ru-RU" dirty="0"/>
        </a:p>
      </dgm:t>
    </dgm:pt>
    <dgm:pt modelId="{AD6EE875-0EC9-4CBC-BED0-EAE8A2ADD106}" type="parTrans" cxnId="{CCEEAF81-0E48-484F-8E91-4C1F1F0DDE65}">
      <dgm:prSet/>
      <dgm:spPr/>
      <dgm:t>
        <a:bodyPr/>
        <a:lstStyle/>
        <a:p>
          <a:endParaRPr lang="ru-RU"/>
        </a:p>
      </dgm:t>
    </dgm:pt>
    <dgm:pt modelId="{458AEA1D-F812-4DF1-A36F-0ADCE0ABA763}" type="sibTrans" cxnId="{CCEEAF81-0E48-484F-8E91-4C1F1F0DDE65}">
      <dgm:prSet/>
      <dgm:spPr/>
      <dgm:t>
        <a:bodyPr/>
        <a:lstStyle/>
        <a:p>
          <a:endParaRPr lang="ru-RU"/>
        </a:p>
      </dgm:t>
    </dgm:pt>
    <dgm:pt modelId="{C64E5792-0653-418F-A5A3-B7C024BF4C62}">
      <dgm:prSet phldrT="[Текст]"/>
      <dgm:spPr/>
      <dgm:t>
        <a:bodyPr/>
        <a:lstStyle/>
        <a:p>
          <a:r>
            <a:rPr lang="ru-RU" dirty="0" smtClean="0"/>
            <a:t>ПФР, диагностика способностей</a:t>
          </a:r>
          <a:endParaRPr lang="ru-RU" dirty="0"/>
        </a:p>
      </dgm:t>
    </dgm:pt>
    <dgm:pt modelId="{1089FE70-57AC-4559-8CA1-661F63A05C1A}" type="parTrans" cxnId="{5CBF40B4-7BCE-4947-8F9A-3A29A6D9DEC8}">
      <dgm:prSet/>
      <dgm:spPr/>
      <dgm:t>
        <a:bodyPr/>
        <a:lstStyle/>
        <a:p>
          <a:endParaRPr lang="ru-RU"/>
        </a:p>
      </dgm:t>
    </dgm:pt>
    <dgm:pt modelId="{4980B009-13B0-425E-864B-1DA60373AA1A}" type="sibTrans" cxnId="{5CBF40B4-7BCE-4947-8F9A-3A29A6D9DEC8}">
      <dgm:prSet/>
      <dgm:spPr/>
      <dgm:t>
        <a:bodyPr/>
        <a:lstStyle/>
        <a:p>
          <a:endParaRPr lang="ru-RU"/>
        </a:p>
      </dgm:t>
    </dgm:pt>
    <dgm:pt modelId="{2AF8F6F8-210E-4316-A096-9D3EEE82AEBA}">
      <dgm:prSet phldrT="[Текст]"/>
      <dgm:spPr/>
      <dgm:t>
        <a:bodyPr/>
        <a:lstStyle/>
        <a:p>
          <a:r>
            <a:rPr lang="ru-RU" dirty="0" smtClean="0"/>
            <a:t>Диагностика воспитанности</a:t>
          </a:r>
          <a:endParaRPr lang="ru-RU" dirty="0"/>
        </a:p>
      </dgm:t>
    </dgm:pt>
    <dgm:pt modelId="{B0ADE149-CCC2-493E-8B93-04DA85D2BC39}" type="parTrans" cxnId="{FBD0D5DD-A5F6-4CA9-87EE-490CFB29F5F3}">
      <dgm:prSet/>
      <dgm:spPr/>
      <dgm:t>
        <a:bodyPr/>
        <a:lstStyle/>
        <a:p>
          <a:endParaRPr lang="ru-RU"/>
        </a:p>
      </dgm:t>
    </dgm:pt>
    <dgm:pt modelId="{830A7967-C6DE-4A01-BD7A-93139C2BA8E4}" type="sibTrans" cxnId="{FBD0D5DD-A5F6-4CA9-87EE-490CFB29F5F3}">
      <dgm:prSet/>
      <dgm:spPr/>
      <dgm:t>
        <a:bodyPr/>
        <a:lstStyle/>
        <a:p>
          <a:endParaRPr lang="ru-RU"/>
        </a:p>
      </dgm:t>
    </dgm:pt>
    <dgm:pt modelId="{390D7FCE-5590-4879-A2A8-2DB92CC57ACC}" type="pres">
      <dgm:prSet presAssocID="{6EA92ED3-3C9C-467A-80F7-A834A21D96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2A585A-6029-460A-8CC9-BC489F8C04F8}" type="pres">
      <dgm:prSet presAssocID="{2EFFE495-4480-49B9-9E4B-B99E6832F837}" presName="boxAndChildren" presStyleCnt="0"/>
      <dgm:spPr/>
    </dgm:pt>
    <dgm:pt modelId="{6C8D04C9-F32D-4BF1-B545-8A665E9685E5}" type="pres">
      <dgm:prSet presAssocID="{2EFFE495-4480-49B9-9E4B-B99E6832F837}" presName="parentTextBox" presStyleLbl="node1" presStyleIdx="0" presStyleCnt="3"/>
      <dgm:spPr/>
      <dgm:t>
        <a:bodyPr/>
        <a:lstStyle/>
        <a:p>
          <a:endParaRPr lang="ru-RU"/>
        </a:p>
      </dgm:t>
    </dgm:pt>
    <dgm:pt modelId="{3AEDD88D-1838-4186-8360-9A41F2271650}" type="pres">
      <dgm:prSet presAssocID="{2EFFE495-4480-49B9-9E4B-B99E6832F837}" presName="entireBox" presStyleLbl="node1" presStyleIdx="0" presStyleCnt="3"/>
      <dgm:spPr/>
      <dgm:t>
        <a:bodyPr/>
        <a:lstStyle/>
        <a:p>
          <a:endParaRPr lang="ru-RU"/>
        </a:p>
      </dgm:t>
    </dgm:pt>
    <dgm:pt modelId="{1F285AF7-2AC1-4851-A022-DAD3E5B623B8}" type="pres">
      <dgm:prSet presAssocID="{2EFFE495-4480-49B9-9E4B-B99E6832F837}" presName="descendantBox" presStyleCnt="0"/>
      <dgm:spPr/>
    </dgm:pt>
    <dgm:pt modelId="{D4C84FE7-CF89-4011-AA1D-4C1D6021C923}" type="pres">
      <dgm:prSet presAssocID="{C64E5792-0653-418F-A5A3-B7C024BF4C62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32C34-65BF-4E51-A247-7F81ACE0776F}" type="pres">
      <dgm:prSet presAssocID="{2AF8F6F8-210E-4316-A096-9D3EEE82AEBA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7C895-5983-43EE-854A-BF5C7EA9D659}" type="pres">
      <dgm:prSet presAssocID="{66AE40FD-F60D-46BB-89B3-B47B8A8C4A57}" presName="sp" presStyleCnt="0"/>
      <dgm:spPr/>
    </dgm:pt>
    <dgm:pt modelId="{915EF9D6-657B-4645-BA2E-E6FA200E9469}" type="pres">
      <dgm:prSet presAssocID="{2634E008-BD3A-4D0C-8188-1EC103E8132E}" presName="arrowAndChildren" presStyleCnt="0"/>
      <dgm:spPr/>
    </dgm:pt>
    <dgm:pt modelId="{C2541E1A-9899-4B9A-902C-762C5D5E43E2}" type="pres">
      <dgm:prSet presAssocID="{2634E008-BD3A-4D0C-8188-1EC103E8132E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1362D02B-C7FF-43E7-8D69-FE4CD7C7A37E}" type="pres">
      <dgm:prSet presAssocID="{2634E008-BD3A-4D0C-8188-1EC103E8132E}" presName="arrow" presStyleLbl="node1" presStyleIdx="1" presStyleCnt="3"/>
      <dgm:spPr/>
      <dgm:t>
        <a:bodyPr/>
        <a:lstStyle/>
        <a:p>
          <a:endParaRPr lang="ru-RU"/>
        </a:p>
      </dgm:t>
    </dgm:pt>
    <dgm:pt modelId="{311C6580-0041-4E7A-8FE1-BCA2DD00A69D}" type="pres">
      <dgm:prSet presAssocID="{2634E008-BD3A-4D0C-8188-1EC103E8132E}" presName="descendantArrow" presStyleCnt="0"/>
      <dgm:spPr/>
    </dgm:pt>
    <dgm:pt modelId="{2943666A-C081-42AF-924D-694B9B70166F}" type="pres">
      <dgm:prSet presAssocID="{318E58D8-3895-40AC-A616-A3C201742A7F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34474B-CBC2-4462-AF70-533C663E03DC}" type="pres">
      <dgm:prSet presAssocID="{02145906-B78C-4904-BB1B-68B538C6E1FB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9FB70-6A70-4AB0-AE86-60E5B543F103}" type="pres">
      <dgm:prSet presAssocID="{0B29DEA8-1E31-40CF-8F53-FD5DA0528F05}" presName="sp" presStyleCnt="0"/>
      <dgm:spPr/>
    </dgm:pt>
    <dgm:pt modelId="{A94E0971-B5A2-409A-9166-8266EC76E50F}" type="pres">
      <dgm:prSet presAssocID="{509893DB-51E1-4BE0-B20F-6CB7B7EC2BA0}" presName="arrowAndChildren" presStyleCnt="0"/>
      <dgm:spPr/>
    </dgm:pt>
    <dgm:pt modelId="{8186CAA9-FEAB-4B31-A7F7-8C7887BFCA21}" type="pres">
      <dgm:prSet presAssocID="{509893DB-51E1-4BE0-B20F-6CB7B7EC2BA0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E657FF50-AF93-4E8F-96C1-DB8851468C0C}" type="pres">
      <dgm:prSet presAssocID="{509893DB-51E1-4BE0-B20F-6CB7B7EC2BA0}" presName="arrow" presStyleLbl="node1" presStyleIdx="2" presStyleCnt="3"/>
      <dgm:spPr/>
      <dgm:t>
        <a:bodyPr/>
        <a:lstStyle/>
        <a:p>
          <a:endParaRPr lang="ru-RU"/>
        </a:p>
      </dgm:t>
    </dgm:pt>
    <dgm:pt modelId="{25EA6D61-F46D-4F87-BBBD-B1F035340706}" type="pres">
      <dgm:prSet presAssocID="{509893DB-51E1-4BE0-B20F-6CB7B7EC2BA0}" presName="descendantArrow" presStyleCnt="0"/>
      <dgm:spPr/>
    </dgm:pt>
    <dgm:pt modelId="{1B887318-7B9F-4B53-B83D-8B2533797384}" type="pres">
      <dgm:prSet presAssocID="{46F8D15F-A14B-45BE-A013-E42DCCBE830C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BE9CB-0C3F-42C1-BB31-28E9B9381BC8}" type="pres">
      <dgm:prSet presAssocID="{21C2354A-B6B1-4883-8F3A-A4FE2FB1A251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01BFAC-0A28-43A3-BF62-37E9B65A30A3}" type="presOf" srcId="{46F8D15F-A14B-45BE-A013-E42DCCBE830C}" destId="{1B887318-7B9F-4B53-B83D-8B2533797384}" srcOrd="0" destOrd="0" presId="urn:microsoft.com/office/officeart/2005/8/layout/process4"/>
    <dgm:cxn modelId="{2780C3A6-195A-45D6-AD23-BE25B335E6A0}" type="presOf" srcId="{6EA92ED3-3C9C-467A-80F7-A834A21D9664}" destId="{390D7FCE-5590-4879-A2A8-2DB92CC57ACC}" srcOrd="0" destOrd="0" presId="urn:microsoft.com/office/officeart/2005/8/layout/process4"/>
    <dgm:cxn modelId="{39A2939D-74EE-4713-969E-DB81155BA357}" srcId="{509893DB-51E1-4BE0-B20F-6CB7B7EC2BA0}" destId="{21C2354A-B6B1-4883-8F3A-A4FE2FB1A251}" srcOrd="1" destOrd="0" parTransId="{255BA31E-1476-443A-8FFB-F0C9ADB86E0F}" sibTransId="{28C4438A-3022-475B-9DC9-02386F360DF2}"/>
    <dgm:cxn modelId="{C5A04461-3707-4D76-9187-4535ED5106FB}" type="presOf" srcId="{2EFFE495-4480-49B9-9E4B-B99E6832F837}" destId="{3AEDD88D-1838-4186-8360-9A41F2271650}" srcOrd="1" destOrd="0" presId="urn:microsoft.com/office/officeart/2005/8/layout/process4"/>
    <dgm:cxn modelId="{E6FCA5E0-9FD6-4386-99AF-7986CCE0F440}" srcId="{6EA92ED3-3C9C-467A-80F7-A834A21D9664}" destId="{509893DB-51E1-4BE0-B20F-6CB7B7EC2BA0}" srcOrd="0" destOrd="0" parTransId="{FA5E14E4-5C56-41DA-8158-D97AC9EFF218}" sibTransId="{0B29DEA8-1E31-40CF-8F53-FD5DA0528F05}"/>
    <dgm:cxn modelId="{4496790A-509F-4E17-BE5D-A5F8AB176DEE}" type="presOf" srcId="{509893DB-51E1-4BE0-B20F-6CB7B7EC2BA0}" destId="{E657FF50-AF93-4E8F-96C1-DB8851468C0C}" srcOrd="1" destOrd="0" presId="urn:microsoft.com/office/officeart/2005/8/layout/process4"/>
    <dgm:cxn modelId="{AE60100B-A411-41DA-AF1E-7FB9522E3427}" type="presOf" srcId="{21C2354A-B6B1-4883-8F3A-A4FE2FB1A251}" destId="{551BE9CB-0C3F-42C1-BB31-28E9B9381BC8}" srcOrd="0" destOrd="0" presId="urn:microsoft.com/office/officeart/2005/8/layout/process4"/>
    <dgm:cxn modelId="{589328C0-DE99-45BB-AFDE-C8EC2635822D}" srcId="{2634E008-BD3A-4D0C-8188-1EC103E8132E}" destId="{02145906-B78C-4904-BB1B-68B538C6E1FB}" srcOrd="1" destOrd="0" parTransId="{D9D18EBA-EFE2-4ADD-A337-53D269BDC43B}" sibTransId="{32F63F2C-3AD7-483D-8FD0-5D5777184DA4}"/>
    <dgm:cxn modelId="{F2B38D52-4385-405A-8DEF-D3555D2D5DAC}" type="presOf" srcId="{2AF8F6F8-210E-4316-A096-9D3EEE82AEBA}" destId="{66832C34-65BF-4E51-A247-7F81ACE0776F}" srcOrd="0" destOrd="0" presId="urn:microsoft.com/office/officeart/2005/8/layout/process4"/>
    <dgm:cxn modelId="{FF521BB7-9869-4477-961C-AFD0344EB998}" type="presOf" srcId="{2634E008-BD3A-4D0C-8188-1EC103E8132E}" destId="{1362D02B-C7FF-43E7-8D69-FE4CD7C7A37E}" srcOrd="1" destOrd="0" presId="urn:microsoft.com/office/officeart/2005/8/layout/process4"/>
    <dgm:cxn modelId="{23C2879D-CB65-4F57-AFE4-4CBCF276BD85}" type="presOf" srcId="{2634E008-BD3A-4D0C-8188-1EC103E8132E}" destId="{C2541E1A-9899-4B9A-902C-762C5D5E43E2}" srcOrd="0" destOrd="0" presId="urn:microsoft.com/office/officeart/2005/8/layout/process4"/>
    <dgm:cxn modelId="{FBD0D5DD-A5F6-4CA9-87EE-490CFB29F5F3}" srcId="{2EFFE495-4480-49B9-9E4B-B99E6832F837}" destId="{2AF8F6F8-210E-4316-A096-9D3EEE82AEBA}" srcOrd="1" destOrd="0" parTransId="{B0ADE149-CCC2-493E-8B93-04DA85D2BC39}" sibTransId="{830A7967-C6DE-4A01-BD7A-93139C2BA8E4}"/>
    <dgm:cxn modelId="{8C88C533-2990-4A7F-98AF-2E630F5025A8}" type="presOf" srcId="{02145906-B78C-4904-BB1B-68B538C6E1FB}" destId="{3834474B-CBC2-4462-AF70-533C663E03DC}" srcOrd="0" destOrd="0" presId="urn:microsoft.com/office/officeart/2005/8/layout/process4"/>
    <dgm:cxn modelId="{5CBF40B4-7BCE-4947-8F9A-3A29A6D9DEC8}" srcId="{2EFFE495-4480-49B9-9E4B-B99E6832F837}" destId="{C64E5792-0653-418F-A5A3-B7C024BF4C62}" srcOrd="0" destOrd="0" parTransId="{1089FE70-57AC-4559-8CA1-661F63A05C1A}" sibTransId="{4980B009-13B0-425E-864B-1DA60373AA1A}"/>
    <dgm:cxn modelId="{B9844C7F-47E7-4C45-90BB-29028759721F}" type="presOf" srcId="{318E58D8-3895-40AC-A616-A3C201742A7F}" destId="{2943666A-C081-42AF-924D-694B9B70166F}" srcOrd="0" destOrd="0" presId="urn:microsoft.com/office/officeart/2005/8/layout/process4"/>
    <dgm:cxn modelId="{895C889B-7B9A-4666-BF3F-24A0735D15E5}" type="presOf" srcId="{2EFFE495-4480-49B9-9E4B-B99E6832F837}" destId="{6C8D04C9-F32D-4BF1-B545-8A665E9685E5}" srcOrd="0" destOrd="0" presId="urn:microsoft.com/office/officeart/2005/8/layout/process4"/>
    <dgm:cxn modelId="{6A89F4EE-965B-4DEE-970E-AA916921C432}" srcId="{2634E008-BD3A-4D0C-8188-1EC103E8132E}" destId="{318E58D8-3895-40AC-A616-A3C201742A7F}" srcOrd="0" destOrd="0" parTransId="{5D09B99E-B8CE-4E98-9FBC-5C647F198311}" sibTransId="{5B92BDAC-6A92-423C-A157-427FFBE50100}"/>
    <dgm:cxn modelId="{E4A29379-1A47-4D00-B2C9-AD93CC8F6DE1}" srcId="{6EA92ED3-3C9C-467A-80F7-A834A21D9664}" destId="{2634E008-BD3A-4D0C-8188-1EC103E8132E}" srcOrd="1" destOrd="0" parTransId="{16EC7DBA-B5D8-4204-A57E-C2FB3E025434}" sibTransId="{66AE40FD-F60D-46BB-89B3-B47B8A8C4A57}"/>
    <dgm:cxn modelId="{CCEEAF81-0E48-484F-8E91-4C1F1F0DDE65}" srcId="{6EA92ED3-3C9C-467A-80F7-A834A21D9664}" destId="{2EFFE495-4480-49B9-9E4B-B99E6832F837}" srcOrd="2" destOrd="0" parTransId="{AD6EE875-0EC9-4CBC-BED0-EAE8A2ADD106}" sibTransId="{458AEA1D-F812-4DF1-A36F-0ADCE0ABA763}"/>
    <dgm:cxn modelId="{CFD995E3-6A8F-4D36-BA89-1B67C2BE439D}" srcId="{509893DB-51E1-4BE0-B20F-6CB7B7EC2BA0}" destId="{46F8D15F-A14B-45BE-A013-E42DCCBE830C}" srcOrd="0" destOrd="0" parTransId="{48B62296-FFB1-4C80-A7A4-8ADB1200CA61}" sibTransId="{4FCFCB5F-46C4-4E9B-8C40-CEBA9813FCC9}"/>
    <dgm:cxn modelId="{A56526CB-4D61-4557-8087-CF27A45AAE9E}" type="presOf" srcId="{509893DB-51E1-4BE0-B20F-6CB7B7EC2BA0}" destId="{8186CAA9-FEAB-4B31-A7F7-8C7887BFCA21}" srcOrd="0" destOrd="0" presId="urn:microsoft.com/office/officeart/2005/8/layout/process4"/>
    <dgm:cxn modelId="{4711DA42-CB0C-4F9B-A0EE-E97F823AE044}" type="presOf" srcId="{C64E5792-0653-418F-A5A3-B7C024BF4C62}" destId="{D4C84FE7-CF89-4011-AA1D-4C1D6021C923}" srcOrd="0" destOrd="0" presId="urn:microsoft.com/office/officeart/2005/8/layout/process4"/>
    <dgm:cxn modelId="{6820CD48-5F5A-4030-8EBB-EF0C3AF8137A}" type="presParOf" srcId="{390D7FCE-5590-4879-A2A8-2DB92CC57ACC}" destId="{452A585A-6029-460A-8CC9-BC489F8C04F8}" srcOrd="0" destOrd="0" presId="urn:microsoft.com/office/officeart/2005/8/layout/process4"/>
    <dgm:cxn modelId="{2B76D648-42EE-450D-90DF-6AF476C7C6B9}" type="presParOf" srcId="{452A585A-6029-460A-8CC9-BC489F8C04F8}" destId="{6C8D04C9-F32D-4BF1-B545-8A665E9685E5}" srcOrd="0" destOrd="0" presId="urn:microsoft.com/office/officeart/2005/8/layout/process4"/>
    <dgm:cxn modelId="{AEF93922-7E0D-4FF2-9388-210DA851CCEC}" type="presParOf" srcId="{452A585A-6029-460A-8CC9-BC489F8C04F8}" destId="{3AEDD88D-1838-4186-8360-9A41F2271650}" srcOrd="1" destOrd="0" presId="urn:microsoft.com/office/officeart/2005/8/layout/process4"/>
    <dgm:cxn modelId="{F568F579-F722-4129-94C1-57E923476304}" type="presParOf" srcId="{452A585A-6029-460A-8CC9-BC489F8C04F8}" destId="{1F285AF7-2AC1-4851-A022-DAD3E5B623B8}" srcOrd="2" destOrd="0" presId="urn:microsoft.com/office/officeart/2005/8/layout/process4"/>
    <dgm:cxn modelId="{D0288D21-41F7-486B-8A7B-B2E3AAA8D0EA}" type="presParOf" srcId="{1F285AF7-2AC1-4851-A022-DAD3E5B623B8}" destId="{D4C84FE7-CF89-4011-AA1D-4C1D6021C923}" srcOrd="0" destOrd="0" presId="urn:microsoft.com/office/officeart/2005/8/layout/process4"/>
    <dgm:cxn modelId="{EC41847E-056A-4BD1-B30A-CEE41A0F3D89}" type="presParOf" srcId="{1F285AF7-2AC1-4851-A022-DAD3E5B623B8}" destId="{66832C34-65BF-4E51-A247-7F81ACE0776F}" srcOrd="1" destOrd="0" presId="urn:microsoft.com/office/officeart/2005/8/layout/process4"/>
    <dgm:cxn modelId="{CFB3580C-750C-4B51-8824-8A4DD1428A0B}" type="presParOf" srcId="{390D7FCE-5590-4879-A2A8-2DB92CC57ACC}" destId="{C5B7C895-5983-43EE-854A-BF5C7EA9D659}" srcOrd="1" destOrd="0" presId="urn:microsoft.com/office/officeart/2005/8/layout/process4"/>
    <dgm:cxn modelId="{E4036E6B-C068-46FB-A902-6E979F47DE96}" type="presParOf" srcId="{390D7FCE-5590-4879-A2A8-2DB92CC57ACC}" destId="{915EF9D6-657B-4645-BA2E-E6FA200E9469}" srcOrd="2" destOrd="0" presId="urn:microsoft.com/office/officeart/2005/8/layout/process4"/>
    <dgm:cxn modelId="{F3A85082-0D82-470C-B6D4-FD3A80F8D05C}" type="presParOf" srcId="{915EF9D6-657B-4645-BA2E-E6FA200E9469}" destId="{C2541E1A-9899-4B9A-902C-762C5D5E43E2}" srcOrd="0" destOrd="0" presId="urn:microsoft.com/office/officeart/2005/8/layout/process4"/>
    <dgm:cxn modelId="{65A1C4E2-873C-47CD-A24B-09A23DFA4A11}" type="presParOf" srcId="{915EF9D6-657B-4645-BA2E-E6FA200E9469}" destId="{1362D02B-C7FF-43E7-8D69-FE4CD7C7A37E}" srcOrd="1" destOrd="0" presId="urn:microsoft.com/office/officeart/2005/8/layout/process4"/>
    <dgm:cxn modelId="{2E403837-7657-4E51-A927-7ADB31652887}" type="presParOf" srcId="{915EF9D6-657B-4645-BA2E-E6FA200E9469}" destId="{311C6580-0041-4E7A-8FE1-BCA2DD00A69D}" srcOrd="2" destOrd="0" presId="urn:microsoft.com/office/officeart/2005/8/layout/process4"/>
    <dgm:cxn modelId="{58EDC465-9113-4909-9369-50EB4D638F5A}" type="presParOf" srcId="{311C6580-0041-4E7A-8FE1-BCA2DD00A69D}" destId="{2943666A-C081-42AF-924D-694B9B70166F}" srcOrd="0" destOrd="0" presId="urn:microsoft.com/office/officeart/2005/8/layout/process4"/>
    <dgm:cxn modelId="{8B66B903-70B5-4C76-B14F-CC8F5D6ED76E}" type="presParOf" srcId="{311C6580-0041-4E7A-8FE1-BCA2DD00A69D}" destId="{3834474B-CBC2-4462-AF70-533C663E03DC}" srcOrd="1" destOrd="0" presId="urn:microsoft.com/office/officeart/2005/8/layout/process4"/>
    <dgm:cxn modelId="{3AB2F104-49CD-482E-B07E-9B83E493BB6E}" type="presParOf" srcId="{390D7FCE-5590-4879-A2A8-2DB92CC57ACC}" destId="{1879FB70-6A70-4AB0-AE86-60E5B543F103}" srcOrd="3" destOrd="0" presId="urn:microsoft.com/office/officeart/2005/8/layout/process4"/>
    <dgm:cxn modelId="{A41D6D99-2FB1-47CF-B0F8-EC6B636564BC}" type="presParOf" srcId="{390D7FCE-5590-4879-A2A8-2DB92CC57ACC}" destId="{A94E0971-B5A2-409A-9166-8266EC76E50F}" srcOrd="4" destOrd="0" presId="urn:microsoft.com/office/officeart/2005/8/layout/process4"/>
    <dgm:cxn modelId="{5C424578-06AE-4766-B588-A4310566A8D6}" type="presParOf" srcId="{A94E0971-B5A2-409A-9166-8266EC76E50F}" destId="{8186CAA9-FEAB-4B31-A7F7-8C7887BFCA21}" srcOrd="0" destOrd="0" presId="urn:microsoft.com/office/officeart/2005/8/layout/process4"/>
    <dgm:cxn modelId="{62459401-6905-4367-A64C-32878A2AACA6}" type="presParOf" srcId="{A94E0971-B5A2-409A-9166-8266EC76E50F}" destId="{E657FF50-AF93-4E8F-96C1-DB8851468C0C}" srcOrd="1" destOrd="0" presId="urn:microsoft.com/office/officeart/2005/8/layout/process4"/>
    <dgm:cxn modelId="{0D8188C0-8245-4809-ADF7-A52120995D90}" type="presParOf" srcId="{A94E0971-B5A2-409A-9166-8266EC76E50F}" destId="{25EA6D61-F46D-4F87-BBBD-B1F035340706}" srcOrd="2" destOrd="0" presId="urn:microsoft.com/office/officeart/2005/8/layout/process4"/>
    <dgm:cxn modelId="{A3DDF6F2-D2C1-4B4D-8709-924632E0F332}" type="presParOf" srcId="{25EA6D61-F46D-4F87-BBBD-B1F035340706}" destId="{1B887318-7B9F-4B53-B83D-8B2533797384}" srcOrd="0" destOrd="0" presId="urn:microsoft.com/office/officeart/2005/8/layout/process4"/>
    <dgm:cxn modelId="{52765FA0-FD5A-4374-8A21-03C3FDDBDFA4}" type="presParOf" srcId="{25EA6D61-F46D-4F87-BBBD-B1F035340706}" destId="{551BE9CB-0C3F-42C1-BB31-28E9B9381BC8}" srcOrd="1" destOrd="0" presId="urn:microsoft.com/office/officeart/2005/8/layout/process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F60326-7C73-4ABB-A4D9-376C25EC53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02EC69-2693-453F-B797-EE3D2B0EE6F9}">
      <dgm:prSet phldrT="[Текст]"/>
      <dgm:spPr/>
      <dgm:t>
        <a:bodyPr/>
        <a:lstStyle/>
        <a:p>
          <a:r>
            <a:rPr lang="ru-RU" dirty="0" smtClean="0"/>
            <a:t>Количественный анализ</a:t>
          </a:r>
          <a:endParaRPr lang="ru-RU" dirty="0"/>
        </a:p>
      </dgm:t>
    </dgm:pt>
    <dgm:pt modelId="{9237EEA4-B93A-422A-9ED2-4F321CCB7BCB}" type="parTrans" cxnId="{16F79A7B-D406-4A1A-B397-BCDA0F51F32E}">
      <dgm:prSet/>
      <dgm:spPr/>
      <dgm:t>
        <a:bodyPr/>
        <a:lstStyle/>
        <a:p>
          <a:endParaRPr lang="ru-RU"/>
        </a:p>
      </dgm:t>
    </dgm:pt>
    <dgm:pt modelId="{34FBDA30-AD83-435F-8E6B-71E89FD219FC}" type="sibTrans" cxnId="{16F79A7B-D406-4A1A-B397-BCDA0F51F32E}">
      <dgm:prSet/>
      <dgm:spPr/>
      <dgm:t>
        <a:bodyPr/>
        <a:lstStyle/>
        <a:p>
          <a:endParaRPr lang="ru-RU"/>
        </a:p>
      </dgm:t>
    </dgm:pt>
    <dgm:pt modelId="{EC064C93-6E1E-4D3A-B8BA-F5E700CC3FDB}">
      <dgm:prSet phldrT="[Текст]"/>
      <dgm:spPr/>
      <dgm:t>
        <a:bodyPr/>
        <a:lstStyle/>
        <a:p>
          <a:r>
            <a:rPr lang="ru-RU" smtClean="0"/>
            <a:t>Количество баллов. </a:t>
          </a:r>
          <a:r>
            <a:rPr lang="ru-RU" dirty="0" smtClean="0"/>
            <a:t>Процентное соотношение</a:t>
          </a:r>
          <a:endParaRPr lang="ru-RU" dirty="0"/>
        </a:p>
      </dgm:t>
    </dgm:pt>
    <dgm:pt modelId="{3278050F-A66D-453C-A407-D83017109A63}" type="parTrans" cxnId="{52D8F5C0-DF04-400E-8535-8C26FA85B766}">
      <dgm:prSet/>
      <dgm:spPr/>
      <dgm:t>
        <a:bodyPr/>
        <a:lstStyle/>
        <a:p>
          <a:endParaRPr lang="ru-RU"/>
        </a:p>
      </dgm:t>
    </dgm:pt>
    <dgm:pt modelId="{4346BC18-7589-443A-8184-A50CC773D06B}" type="sibTrans" cxnId="{52D8F5C0-DF04-400E-8535-8C26FA85B766}">
      <dgm:prSet/>
      <dgm:spPr/>
      <dgm:t>
        <a:bodyPr/>
        <a:lstStyle/>
        <a:p>
          <a:endParaRPr lang="ru-RU"/>
        </a:p>
      </dgm:t>
    </dgm:pt>
    <dgm:pt modelId="{460F828D-E01A-444B-B548-0DF3D447085A}">
      <dgm:prSet phldrT="[Текст]"/>
      <dgm:spPr/>
      <dgm:t>
        <a:bodyPr/>
        <a:lstStyle/>
        <a:p>
          <a:r>
            <a:rPr lang="ru-RU" dirty="0" smtClean="0"/>
            <a:t>Качественный анализ</a:t>
          </a:r>
          <a:endParaRPr lang="ru-RU" dirty="0"/>
        </a:p>
      </dgm:t>
    </dgm:pt>
    <dgm:pt modelId="{41B18A24-7012-4AE4-A5FD-EA11A732013E}" type="parTrans" cxnId="{2F5237A6-B6A4-4A23-BD9C-8782FB3DD70F}">
      <dgm:prSet/>
      <dgm:spPr/>
      <dgm:t>
        <a:bodyPr/>
        <a:lstStyle/>
        <a:p>
          <a:endParaRPr lang="ru-RU"/>
        </a:p>
      </dgm:t>
    </dgm:pt>
    <dgm:pt modelId="{E3F1CFD1-7BE3-4A11-AB55-FC1B7B8CB615}" type="sibTrans" cxnId="{2F5237A6-B6A4-4A23-BD9C-8782FB3DD70F}">
      <dgm:prSet/>
      <dgm:spPr/>
      <dgm:t>
        <a:bodyPr/>
        <a:lstStyle/>
        <a:p>
          <a:endParaRPr lang="ru-RU"/>
        </a:p>
      </dgm:t>
    </dgm:pt>
    <dgm:pt modelId="{4F0F7AB6-5D06-4EE5-AB73-A1C786C8AA03}">
      <dgm:prSet phldrT="[Текст]"/>
      <dgm:spPr/>
      <dgm:t>
        <a:bodyPr/>
        <a:lstStyle/>
        <a:p>
          <a:r>
            <a:rPr lang="ru-RU" dirty="0" smtClean="0"/>
            <a:t>Интерпретация результатов. Выводы </a:t>
          </a:r>
          <a:endParaRPr lang="ru-RU" dirty="0"/>
        </a:p>
      </dgm:t>
    </dgm:pt>
    <dgm:pt modelId="{F8D69CB6-F39D-46FD-8A2A-EAAB01970913}" type="parTrans" cxnId="{CAE9429C-3070-44B8-B74C-A66313141C61}">
      <dgm:prSet/>
      <dgm:spPr/>
      <dgm:t>
        <a:bodyPr/>
        <a:lstStyle/>
        <a:p>
          <a:endParaRPr lang="ru-RU"/>
        </a:p>
      </dgm:t>
    </dgm:pt>
    <dgm:pt modelId="{14348A3E-3D5E-46EA-8D26-BB53377001DD}" type="sibTrans" cxnId="{CAE9429C-3070-44B8-B74C-A66313141C61}">
      <dgm:prSet/>
      <dgm:spPr/>
      <dgm:t>
        <a:bodyPr/>
        <a:lstStyle/>
        <a:p>
          <a:endParaRPr lang="ru-RU"/>
        </a:p>
      </dgm:t>
    </dgm:pt>
    <dgm:pt modelId="{3F45A3FA-A484-41C9-908B-4273C5F382C9}" type="pres">
      <dgm:prSet presAssocID="{A1F60326-7C73-4ABB-A4D9-376C25EC53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20C2AC-40D4-4642-9576-40A7DF8A7B9F}" type="pres">
      <dgm:prSet presAssocID="{E002EC69-2693-453F-B797-EE3D2B0EE6F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D7743-D92E-47D6-9332-C21AC942118A}" type="pres">
      <dgm:prSet presAssocID="{E002EC69-2693-453F-B797-EE3D2B0EE6F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C37A4-24A3-4374-B823-AF64FF32317A}" type="pres">
      <dgm:prSet presAssocID="{460F828D-E01A-444B-B548-0DF3D447085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AE795F-CA77-46FA-A17C-736E3672BE13}" type="pres">
      <dgm:prSet presAssocID="{460F828D-E01A-444B-B548-0DF3D447085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66840B-12BD-42FA-AA6C-F6E066D08589}" type="presOf" srcId="{E002EC69-2693-453F-B797-EE3D2B0EE6F9}" destId="{4820C2AC-40D4-4642-9576-40A7DF8A7B9F}" srcOrd="0" destOrd="0" presId="urn:microsoft.com/office/officeart/2005/8/layout/vList2"/>
    <dgm:cxn modelId="{52D8F5C0-DF04-400E-8535-8C26FA85B766}" srcId="{E002EC69-2693-453F-B797-EE3D2B0EE6F9}" destId="{EC064C93-6E1E-4D3A-B8BA-F5E700CC3FDB}" srcOrd="0" destOrd="0" parTransId="{3278050F-A66D-453C-A407-D83017109A63}" sibTransId="{4346BC18-7589-443A-8184-A50CC773D06B}"/>
    <dgm:cxn modelId="{3790B6C2-AE27-4BE9-A999-4D6DE7E57884}" type="presOf" srcId="{4F0F7AB6-5D06-4EE5-AB73-A1C786C8AA03}" destId="{0EAE795F-CA77-46FA-A17C-736E3672BE13}" srcOrd="0" destOrd="0" presId="urn:microsoft.com/office/officeart/2005/8/layout/vList2"/>
    <dgm:cxn modelId="{6F79E784-6A17-46DC-A844-466A01BC016E}" type="presOf" srcId="{460F828D-E01A-444B-B548-0DF3D447085A}" destId="{176C37A4-24A3-4374-B823-AF64FF32317A}" srcOrd="0" destOrd="0" presId="urn:microsoft.com/office/officeart/2005/8/layout/vList2"/>
    <dgm:cxn modelId="{2F5237A6-B6A4-4A23-BD9C-8782FB3DD70F}" srcId="{A1F60326-7C73-4ABB-A4D9-376C25EC53AC}" destId="{460F828D-E01A-444B-B548-0DF3D447085A}" srcOrd="1" destOrd="0" parTransId="{41B18A24-7012-4AE4-A5FD-EA11A732013E}" sibTransId="{E3F1CFD1-7BE3-4A11-AB55-FC1B7B8CB615}"/>
    <dgm:cxn modelId="{CAE9429C-3070-44B8-B74C-A66313141C61}" srcId="{460F828D-E01A-444B-B548-0DF3D447085A}" destId="{4F0F7AB6-5D06-4EE5-AB73-A1C786C8AA03}" srcOrd="0" destOrd="0" parTransId="{F8D69CB6-F39D-46FD-8A2A-EAAB01970913}" sibTransId="{14348A3E-3D5E-46EA-8D26-BB53377001DD}"/>
    <dgm:cxn modelId="{2A9FA302-455C-4B0C-8D38-276737DF3679}" type="presOf" srcId="{EC064C93-6E1E-4D3A-B8BA-F5E700CC3FDB}" destId="{F37D7743-D92E-47D6-9332-C21AC942118A}" srcOrd="0" destOrd="0" presId="urn:microsoft.com/office/officeart/2005/8/layout/vList2"/>
    <dgm:cxn modelId="{290A5179-6F52-4D2A-841C-2A21C8F71F01}" type="presOf" srcId="{A1F60326-7C73-4ABB-A4D9-376C25EC53AC}" destId="{3F45A3FA-A484-41C9-908B-4273C5F382C9}" srcOrd="0" destOrd="0" presId="urn:microsoft.com/office/officeart/2005/8/layout/vList2"/>
    <dgm:cxn modelId="{16F79A7B-D406-4A1A-B397-BCDA0F51F32E}" srcId="{A1F60326-7C73-4ABB-A4D9-376C25EC53AC}" destId="{E002EC69-2693-453F-B797-EE3D2B0EE6F9}" srcOrd="0" destOrd="0" parTransId="{9237EEA4-B93A-422A-9ED2-4F321CCB7BCB}" sibTransId="{34FBDA30-AD83-435F-8E6B-71E89FD219FC}"/>
    <dgm:cxn modelId="{1EAA630E-BBE9-40EB-9A27-5BCE3F711614}" type="presParOf" srcId="{3F45A3FA-A484-41C9-908B-4273C5F382C9}" destId="{4820C2AC-40D4-4642-9576-40A7DF8A7B9F}" srcOrd="0" destOrd="0" presId="urn:microsoft.com/office/officeart/2005/8/layout/vList2"/>
    <dgm:cxn modelId="{2443C102-FB10-4933-A4A8-BD060B704EB6}" type="presParOf" srcId="{3F45A3FA-A484-41C9-908B-4273C5F382C9}" destId="{F37D7743-D92E-47D6-9332-C21AC942118A}" srcOrd="1" destOrd="0" presId="urn:microsoft.com/office/officeart/2005/8/layout/vList2"/>
    <dgm:cxn modelId="{DD21F37F-0B00-405A-B003-99FB8AF42B16}" type="presParOf" srcId="{3F45A3FA-A484-41C9-908B-4273C5F382C9}" destId="{176C37A4-24A3-4374-B823-AF64FF32317A}" srcOrd="2" destOrd="0" presId="urn:microsoft.com/office/officeart/2005/8/layout/vList2"/>
    <dgm:cxn modelId="{DC7DF5FF-81B3-4036-B054-74D21C3C30AA}" type="presParOf" srcId="{3F45A3FA-A484-41C9-908B-4273C5F382C9}" destId="{0EAE795F-CA77-46FA-A17C-736E3672BE13}" srcOrd="3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AC3FE8-B57F-4B25-90C8-6217F6C61F8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BE98D5-ABC3-4D45-A845-3E1C596C9C71}">
      <dgm:prSet phldrT="[Текст]"/>
      <dgm:spPr/>
      <dgm:t>
        <a:bodyPr/>
        <a:lstStyle/>
        <a:p>
          <a:r>
            <a:rPr lang="ru-RU" dirty="0" smtClean="0"/>
            <a:t>Графики </a:t>
          </a:r>
          <a:endParaRPr lang="ru-RU" dirty="0"/>
        </a:p>
      </dgm:t>
    </dgm:pt>
    <dgm:pt modelId="{D0D92869-A523-4588-A6FB-2194F5FE6C85}" type="parTrans" cxnId="{A8021743-54C3-49A2-8CCF-0E1DB827A835}">
      <dgm:prSet/>
      <dgm:spPr/>
      <dgm:t>
        <a:bodyPr/>
        <a:lstStyle/>
        <a:p>
          <a:endParaRPr lang="ru-RU"/>
        </a:p>
      </dgm:t>
    </dgm:pt>
    <dgm:pt modelId="{78B4A018-68D2-41EC-A10B-58758E264C7B}" type="sibTrans" cxnId="{A8021743-54C3-49A2-8CCF-0E1DB827A835}">
      <dgm:prSet/>
      <dgm:spPr/>
      <dgm:t>
        <a:bodyPr/>
        <a:lstStyle/>
        <a:p>
          <a:endParaRPr lang="ru-RU"/>
        </a:p>
      </dgm:t>
    </dgm:pt>
    <dgm:pt modelId="{6B97EB3A-9F04-4CD5-AF51-51E274356596}">
      <dgm:prSet phldrT="[Текст]"/>
      <dgm:spPr/>
      <dgm:t>
        <a:bodyPr/>
        <a:lstStyle/>
        <a:p>
          <a:r>
            <a:rPr lang="ru-RU" dirty="0" smtClean="0"/>
            <a:t>Сравнительные таблицы</a:t>
          </a:r>
          <a:endParaRPr lang="ru-RU" dirty="0"/>
        </a:p>
      </dgm:t>
    </dgm:pt>
    <dgm:pt modelId="{0CCCD1FB-26A4-409D-A235-3883C7388DDD}" type="parTrans" cxnId="{337F1DCE-E2A1-4424-80C4-4E9571CC900E}">
      <dgm:prSet/>
      <dgm:spPr/>
      <dgm:t>
        <a:bodyPr/>
        <a:lstStyle/>
        <a:p>
          <a:endParaRPr lang="ru-RU"/>
        </a:p>
      </dgm:t>
    </dgm:pt>
    <dgm:pt modelId="{E861847A-1C88-4380-AB0D-CD5CB96E2C23}" type="sibTrans" cxnId="{337F1DCE-E2A1-4424-80C4-4E9571CC900E}">
      <dgm:prSet/>
      <dgm:spPr/>
      <dgm:t>
        <a:bodyPr/>
        <a:lstStyle/>
        <a:p>
          <a:endParaRPr lang="ru-RU"/>
        </a:p>
      </dgm:t>
    </dgm:pt>
    <dgm:pt modelId="{855AF9DE-045D-47A4-9F68-F4C53B775636}">
      <dgm:prSet phldrT="[Текст]"/>
      <dgm:spPr/>
      <dgm:t>
        <a:bodyPr/>
        <a:lstStyle/>
        <a:p>
          <a:r>
            <a:rPr lang="ru-RU" dirty="0" smtClean="0"/>
            <a:t>Диаграммы </a:t>
          </a:r>
          <a:endParaRPr lang="ru-RU" dirty="0"/>
        </a:p>
      </dgm:t>
    </dgm:pt>
    <dgm:pt modelId="{0AFAF044-E58A-4B12-A3FA-D12D2E6FAA56}" type="parTrans" cxnId="{DFC00AF9-AE94-4B27-A493-D89A63AA9B82}">
      <dgm:prSet/>
      <dgm:spPr/>
      <dgm:t>
        <a:bodyPr/>
        <a:lstStyle/>
        <a:p>
          <a:endParaRPr lang="ru-RU"/>
        </a:p>
      </dgm:t>
    </dgm:pt>
    <dgm:pt modelId="{E376362C-4BD8-4216-8AA0-4298D730E838}" type="sibTrans" cxnId="{DFC00AF9-AE94-4B27-A493-D89A63AA9B82}">
      <dgm:prSet/>
      <dgm:spPr/>
      <dgm:t>
        <a:bodyPr/>
        <a:lstStyle/>
        <a:p>
          <a:endParaRPr lang="ru-RU"/>
        </a:p>
      </dgm:t>
    </dgm:pt>
    <dgm:pt modelId="{68680EC1-FB72-43F9-A548-2E2EF7238DCC}">
      <dgm:prSet phldrT="[Текст]"/>
      <dgm:spPr/>
      <dgm:t>
        <a:bodyPr/>
        <a:lstStyle/>
        <a:p>
          <a:r>
            <a:rPr lang="ru-RU" dirty="0" smtClean="0"/>
            <a:t>Портфолио </a:t>
          </a:r>
          <a:r>
            <a:rPr lang="ru-RU" dirty="0" smtClean="0"/>
            <a:t>обучающегося</a:t>
          </a:r>
          <a:endParaRPr lang="ru-RU" dirty="0"/>
        </a:p>
      </dgm:t>
    </dgm:pt>
    <dgm:pt modelId="{7CD8A7EE-4B5D-4C1C-872D-B53EBC5E7C0E}" type="parTrans" cxnId="{E2E3BA94-D1C6-4E68-B319-4E3015F143FE}">
      <dgm:prSet/>
      <dgm:spPr/>
      <dgm:t>
        <a:bodyPr/>
        <a:lstStyle/>
        <a:p>
          <a:endParaRPr lang="ru-RU"/>
        </a:p>
      </dgm:t>
    </dgm:pt>
    <dgm:pt modelId="{4FC303F3-C1EB-4960-A356-FD897D323626}" type="sibTrans" cxnId="{E2E3BA94-D1C6-4E68-B319-4E3015F143FE}">
      <dgm:prSet/>
      <dgm:spPr/>
      <dgm:t>
        <a:bodyPr/>
        <a:lstStyle/>
        <a:p>
          <a:endParaRPr lang="ru-RU"/>
        </a:p>
      </dgm:t>
    </dgm:pt>
    <dgm:pt modelId="{A1899A88-1AA4-4E65-A9C9-EB03179CD30F}">
      <dgm:prSet phldrT="[Текст]"/>
      <dgm:spPr/>
      <dgm:t>
        <a:bodyPr/>
        <a:lstStyle/>
        <a:p>
          <a:r>
            <a:rPr lang="ru-RU" smtClean="0"/>
            <a:t>Характеристика группы</a:t>
          </a:r>
          <a:endParaRPr lang="ru-RU"/>
        </a:p>
      </dgm:t>
    </dgm:pt>
    <dgm:pt modelId="{0AA176A8-7FD2-4537-8749-A28219CEDD63}" type="parTrans" cxnId="{CEA2C1A2-64BC-4366-8D6E-73900143EE94}">
      <dgm:prSet/>
      <dgm:spPr/>
      <dgm:t>
        <a:bodyPr/>
        <a:lstStyle/>
        <a:p>
          <a:endParaRPr lang="ru-RU"/>
        </a:p>
      </dgm:t>
    </dgm:pt>
    <dgm:pt modelId="{1734978B-A2E5-468D-B0F8-E26A1EA914A0}" type="sibTrans" cxnId="{CEA2C1A2-64BC-4366-8D6E-73900143EE94}">
      <dgm:prSet/>
      <dgm:spPr/>
      <dgm:t>
        <a:bodyPr/>
        <a:lstStyle/>
        <a:p>
          <a:endParaRPr lang="ru-RU"/>
        </a:p>
      </dgm:t>
    </dgm:pt>
    <dgm:pt modelId="{1C6E9803-1880-4829-AEF9-22C5760A110A}" type="pres">
      <dgm:prSet presAssocID="{63AC3FE8-B57F-4B25-90C8-6217F6C61F8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DCBF62-F5AC-4711-8AA9-286EFEC701C6}" type="pres">
      <dgm:prSet presAssocID="{A8BE98D5-ABC3-4D45-A845-3E1C596C9C7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A8727-84E7-45D3-BC12-49EA2B0B2DE9}" type="pres">
      <dgm:prSet presAssocID="{78B4A018-68D2-41EC-A10B-58758E264C7B}" presName="sibTrans" presStyleCnt="0"/>
      <dgm:spPr/>
    </dgm:pt>
    <dgm:pt modelId="{7A2D89D3-B360-4614-A6B6-04D852675E3C}" type="pres">
      <dgm:prSet presAssocID="{6B97EB3A-9F04-4CD5-AF51-51E27435659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8A319C-9C80-43DC-ACD1-6A4380B9CAA1}" type="pres">
      <dgm:prSet presAssocID="{E861847A-1C88-4380-AB0D-CD5CB96E2C23}" presName="sibTrans" presStyleCnt="0"/>
      <dgm:spPr/>
    </dgm:pt>
    <dgm:pt modelId="{2486D5EE-D200-4C92-B49E-EF8D50984A4E}" type="pres">
      <dgm:prSet presAssocID="{855AF9DE-045D-47A4-9F68-F4C53B77563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E56D6-B21B-41B0-8686-9A44A7381180}" type="pres">
      <dgm:prSet presAssocID="{E376362C-4BD8-4216-8AA0-4298D730E838}" presName="sibTrans" presStyleCnt="0"/>
      <dgm:spPr/>
    </dgm:pt>
    <dgm:pt modelId="{2C1CFF61-DE54-4EE0-824E-EE1340B2A52D}" type="pres">
      <dgm:prSet presAssocID="{68680EC1-FB72-43F9-A548-2E2EF7238DC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C2A67A-F07A-4681-9B06-76C590F04DB4}" type="pres">
      <dgm:prSet presAssocID="{4FC303F3-C1EB-4960-A356-FD897D323626}" presName="sibTrans" presStyleCnt="0"/>
      <dgm:spPr/>
    </dgm:pt>
    <dgm:pt modelId="{0BDD2D7F-C8D1-4554-9D26-EAFD75E164DD}" type="pres">
      <dgm:prSet presAssocID="{A1899A88-1AA4-4E65-A9C9-EB03179CD30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D59E47-32CA-491D-8AC8-9A8D81F535D4}" type="presOf" srcId="{63AC3FE8-B57F-4B25-90C8-6217F6C61F85}" destId="{1C6E9803-1880-4829-AEF9-22C5760A110A}" srcOrd="0" destOrd="0" presId="urn:microsoft.com/office/officeart/2005/8/layout/default"/>
    <dgm:cxn modelId="{DFC00AF9-AE94-4B27-A493-D89A63AA9B82}" srcId="{63AC3FE8-B57F-4B25-90C8-6217F6C61F85}" destId="{855AF9DE-045D-47A4-9F68-F4C53B775636}" srcOrd="2" destOrd="0" parTransId="{0AFAF044-E58A-4B12-A3FA-D12D2E6FAA56}" sibTransId="{E376362C-4BD8-4216-8AA0-4298D730E838}"/>
    <dgm:cxn modelId="{767794CC-EAF2-4EBA-B135-DAA9290AF419}" type="presOf" srcId="{A8BE98D5-ABC3-4D45-A845-3E1C596C9C71}" destId="{2BDCBF62-F5AC-4711-8AA9-286EFEC701C6}" srcOrd="0" destOrd="0" presId="urn:microsoft.com/office/officeart/2005/8/layout/default"/>
    <dgm:cxn modelId="{337F1DCE-E2A1-4424-80C4-4E9571CC900E}" srcId="{63AC3FE8-B57F-4B25-90C8-6217F6C61F85}" destId="{6B97EB3A-9F04-4CD5-AF51-51E274356596}" srcOrd="1" destOrd="0" parTransId="{0CCCD1FB-26A4-409D-A235-3883C7388DDD}" sibTransId="{E861847A-1C88-4380-AB0D-CD5CB96E2C23}"/>
    <dgm:cxn modelId="{3957EC53-FC33-4595-AD44-79D4F87B416D}" type="presOf" srcId="{6B97EB3A-9F04-4CD5-AF51-51E274356596}" destId="{7A2D89D3-B360-4614-A6B6-04D852675E3C}" srcOrd="0" destOrd="0" presId="urn:microsoft.com/office/officeart/2005/8/layout/default"/>
    <dgm:cxn modelId="{02917180-807E-4F12-B47D-4174D822D150}" type="presOf" srcId="{855AF9DE-045D-47A4-9F68-F4C53B775636}" destId="{2486D5EE-D200-4C92-B49E-EF8D50984A4E}" srcOrd="0" destOrd="0" presId="urn:microsoft.com/office/officeart/2005/8/layout/default"/>
    <dgm:cxn modelId="{CEA2C1A2-64BC-4366-8D6E-73900143EE94}" srcId="{63AC3FE8-B57F-4B25-90C8-6217F6C61F85}" destId="{A1899A88-1AA4-4E65-A9C9-EB03179CD30F}" srcOrd="4" destOrd="0" parTransId="{0AA176A8-7FD2-4537-8749-A28219CEDD63}" sibTransId="{1734978B-A2E5-468D-B0F8-E26A1EA914A0}"/>
    <dgm:cxn modelId="{210FA481-64DC-4D74-BC0B-ADA8DD6C5A78}" type="presOf" srcId="{68680EC1-FB72-43F9-A548-2E2EF7238DCC}" destId="{2C1CFF61-DE54-4EE0-824E-EE1340B2A52D}" srcOrd="0" destOrd="0" presId="urn:microsoft.com/office/officeart/2005/8/layout/default"/>
    <dgm:cxn modelId="{24709600-CE43-40AD-9352-0A52BF0582F6}" type="presOf" srcId="{A1899A88-1AA4-4E65-A9C9-EB03179CD30F}" destId="{0BDD2D7F-C8D1-4554-9D26-EAFD75E164DD}" srcOrd="0" destOrd="0" presId="urn:microsoft.com/office/officeart/2005/8/layout/default"/>
    <dgm:cxn modelId="{E2E3BA94-D1C6-4E68-B319-4E3015F143FE}" srcId="{63AC3FE8-B57F-4B25-90C8-6217F6C61F85}" destId="{68680EC1-FB72-43F9-A548-2E2EF7238DCC}" srcOrd="3" destOrd="0" parTransId="{7CD8A7EE-4B5D-4C1C-872D-B53EBC5E7C0E}" sibTransId="{4FC303F3-C1EB-4960-A356-FD897D323626}"/>
    <dgm:cxn modelId="{A8021743-54C3-49A2-8CCF-0E1DB827A835}" srcId="{63AC3FE8-B57F-4B25-90C8-6217F6C61F85}" destId="{A8BE98D5-ABC3-4D45-A845-3E1C596C9C71}" srcOrd="0" destOrd="0" parTransId="{D0D92869-A523-4588-A6FB-2194F5FE6C85}" sibTransId="{78B4A018-68D2-41EC-A10B-58758E264C7B}"/>
    <dgm:cxn modelId="{96FA7BC3-68EA-4939-910D-2D22444C662B}" type="presParOf" srcId="{1C6E9803-1880-4829-AEF9-22C5760A110A}" destId="{2BDCBF62-F5AC-4711-8AA9-286EFEC701C6}" srcOrd="0" destOrd="0" presId="urn:microsoft.com/office/officeart/2005/8/layout/default"/>
    <dgm:cxn modelId="{68F96FDC-2F45-40BA-9BDD-58F2E361609F}" type="presParOf" srcId="{1C6E9803-1880-4829-AEF9-22C5760A110A}" destId="{C26A8727-84E7-45D3-BC12-49EA2B0B2DE9}" srcOrd="1" destOrd="0" presId="urn:microsoft.com/office/officeart/2005/8/layout/default"/>
    <dgm:cxn modelId="{3BA4806F-BB83-431F-83C6-7D247D769937}" type="presParOf" srcId="{1C6E9803-1880-4829-AEF9-22C5760A110A}" destId="{7A2D89D3-B360-4614-A6B6-04D852675E3C}" srcOrd="2" destOrd="0" presId="urn:microsoft.com/office/officeart/2005/8/layout/default"/>
    <dgm:cxn modelId="{E89EF52E-6630-4A17-8AEF-E664FFD023BB}" type="presParOf" srcId="{1C6E9803-1880-4829-AEF9-22C5760A110A}" destId="{D18A319C-9C80-43DC-ACD1-6A4380B9CAA1}" srcOrd="3" destOrd="0" presId="urn:microsoft.com/office/officeart/2005/8/layout/default"/>
    <dgm:cxn modelId="{88303893-E0CE-4D6A-B7C9-83B23F6C2D74}" type="presParOf" srcId="{1C6E9803-1880-4829-AEF9-22C5760A110A}" destId="{2486D5EE-D200-4C92-B49E-EF8D50984A4E}" srcOrd="4" destOrd="0" presId="urn:microsoft.com/office/officeart/2005/8/layout/default"/>
    <dgm:cxn modelId="{35BD2A52-8FF4-4042-BFAD-257FB0A1854F}" type="presParOf" srcId="{1C6E9803-1880-4829-AEF9-22C5760A110A}" destId="{30DE56D6-B21B-41B0-8686-9A44A7381180}" srcOrd="5" destOrd="0" presId="urn:microsoft.com/office/officeart/2005/8/layout/default"/>
    <dgm:cxn modelId="{C449E7E6-D8A2-4E0E-9AF3-BF0C6C5C6A60}" type="presParOf" srcId="{1C6E9803-1880-4829-AEF9-22C5760A110A}" destId="{2C1CFF61-DE54-4EE0-824E-EE1340B2A52D}" srcOrd="6" destOrd="0" presId="urn:microsoft.com/office/officeart/2005/8/layout/default"/>
    <dgm:cxn modelId="{A03F0537-D6AF-4A48-9D18-E40FB2806277}" type="presParOf" srcId="{1C6E9803-1880-4829-AEF9-22C5760A110A}" destId="{B5C2A67A-F07A-4681-9B06-76C590F04DB4}" srcOrd="7" destOrd="0" presId="urn:microsoft.com/office/officeart/2005/8/layout/default"/>
    <dgm:cxn modelId="{D8EA2241-927C-4C01-8E56-B251DB277AA7}" type="presParOf" srcId="{1C6E9803-1880-4829-AEF9-22C5760A110A}" destId="{0BDD2D7F-C8D1-4554-9D26-EAFD75E164DD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AAF47-8E94-48B5-A658-F239B808686D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5D77E-956B-47C3-B1BB-56436E0E74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8573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Диагностика как инструмент повышени</a:t>
            </a:r>
            <a:r>
              <a:rPr lang="ru-RU" b="1" dirty="0" smtClean="0"/>
              <a:t>я качества образования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86314" y="4214818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Р.В. </a:t>
            </a:r>
            <a:r>
              <a:rPr lang="ru-RU" sz="2800" b="1" dirty="0" err="1" smtClean="0"/>
              <a:t>Хабдаева</a:t>
            </a:r>
            <a:r>
              <a:rPr lang="ru-RU" sz="2800" b="1" dirty="0" smtClean="0"/>
              <a:t>, методист РЦДОД</a:t>
            </a:r>
            <a:endParaRPr lang="ru-R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Компоненты образовательного процесса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Диагностика </a:t>
            </a:r>
            <a:r>
              <a:rPr lang="ru-RU" sz="2700" dirty="0" smtClean="0"/>
              <a:t>воспитанности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ДИАГНОСТИЧЕСКАЯ ПРОГРАММА ИЗУЧЕНИЯ УРОВНЯ ВОСПИТАННОСТИ М.И.ШИЛОВОЙ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5" y="1500174"/>
          <a:ext cx="8786841" cy="501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263"/>
                <a:gridCol w="1255263"/>
                <a:gridCol w="1255263"/>
                <a:gridCol w="1255263"/>
                <a:gridCol w="1255263"/>
                <a:gridCol w="1255263"/>
                <a:gridCol w="1255263"/>
              </a:tblGrid>
              <a:tr h="1217238">
                <a:tc>
                  <a:txBody>
                    <a:bodyPr/>
                    <a:lstStyle/>
                    <a:p>
                      <a:r>
                        <a:rPr lang="ru-RU" dirty="0" smtClean="0"/>
                        <a:t>Ф.И. </a:t>
                      </a:r>
                      <a:r>
                        <a:rPr lang="ru-RU" dirty="0" err="1" smtClean="0"/>
                        <a:t>обучаеще</a:t>
                      </a:r>
                      <a:endParaRPr lang="ru-RU" dirty="0" smtClean="0"/>
                    </a:p>
                    <a:p>
                      <a:r>
                        <a:rPr lang="ru-RU" dirty="0" err="1" smtClean="0"/>
                        <a:t>гося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 и ответственность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Бережливость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Дисциплинированность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Ответственное отношение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Отношение к труду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баллов</a:t>
                      </a:r>
                      <a:endParaRPr lang="ru-RU" dirty="0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Методика: Диагностика этики поведения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Лаборатория воспитания нравственно-этической культуры </a:t>
            </a:r>
            <a:r>
              <a:rPr lang="ru-RU" dirty="0" err="1"/>
              <a:t>ГосНИИ</a:t>
            </a:r>
            <a:r>
              <a:rPr lang="ru-RU" dirty="0"/>
              <a:t> семьи и воспитания РАО научной школы </a:t>
            </a:r>
            <a:r>
              <a:rPr lang="ru-RU" dirty="0" err="1"/>
              <a:t>А.И.Шемшуриной</a:t>
            </a:r>
            <a:r>
              <a:rPr lang="ru-RU" dirty="0"/>
              <a:t>. Методика  разработана сотрудниками </a:t>
            </a:r>
            <a:r>
              <a:rPr lang="ru-RU" dirty="0" smtClean="0"/>
              <a:t>лаборатории</a:t>
            </a:r>
            <a:r>
              <a:rPr lang="ru-RU" b="1" dirty="0"/>
              <a:t> </a:t>
            </a:r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u="sng" dirty="0"/>
              <a:t>Инструкция</a:t>
            </a:r>
            <a:r>
              <a:rPr lang="ru-RU" dirty="0"/>
              <a:t>: Педагог объявляет детям: "Я прочитаю вам пять незаконченных предложений. Вы должны подумать и каждое из этих предложений дописать сами. Переписывать первую часть предложений не надо". </a:t>
            </a:r>
          </a:p>
          <a:p>
            <a:r>
              <a:rPr lang="ru-RU" u="sng" dirty="0"/>
              <a:t>Текст</a:t>
            </a:r>
            <a:r>
              <a:rPr lang="ru-RU" dirty="0"/>
              <a:t>: </a:t>
            </a:r>
          </a:p>
          <a:p>
            <a:pPr lvl="0"/>
            <a:r>
              <a:rPr lang="ru-RU" dirty="0"/>
              <a:t>Когда я вижу кого-то из ребят в нелепой ситуации, то я… </a:t>
            </a:r>
          </a:p>
          <a:p>
            <a:pPr lvl="0"/>
            <a:r>
              <a:rPr lang="ru-RU" dirty="0"/>
              <a:t>Если кто-то надо мной смеется, то я… </a:t>
            </a:r>
          </a:p>
          <a:p>
            <a:pPr lvl="0"/>
            <a:r>
              <a:rPr lang="ru-RU" dirty="0"/>
              <a:t>Если я хочу, чтобы меня приняли в игру, то я… </a:t>
            </a:r>
          </a:p>
          <a:p>
            <a:pPr lvl="0"/>
            <a:r>
              <a:rPr lang="ru-RU" dirty="0"/>
              <a:t>Когда меня постоянно перебивают, то я… </a:t>
            </a:r>
          </a:p>
          <a:p>
            <a:pPr lvl="0"/>
            <a:r>
              <a:rPr lang="ru-RU" dirty="0"/>
              <a:t>Когда мне не хочется общаться с одноклассниками, я…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572560" cy="6500834"/>
          </a:xfrm>
        </p:spPr>
        <p:txBody>
          <a:bodyPr>
            <a:normAutofit fontScale="70000" lnSpcReduction="20000"/>
          </a:bodyPr>
          <a:lstStyle/>
          <a:p>
            <a:r>
              <a:rPr lang="ru-RU" u="sng" dirty="0"/>
              <a:t>Интерпретация:</a:t>
            </a:r>
            <a:r>
              <a:rPr lang="ru-RU" dirty="0"/>
              <a:t> </a:t>
            </a:r>
          </a:p>
          <a:p>
            <a:r>
              <a:rPr lang="ru-RU" dirty="0"/>
              <a:t>Первый вопрос: отрицательный результат проявляется, если в ответе присутствуют: равнодушие, агрессия, легкомысленное отношение. Положительный результат: помощь, сочувствие. </a:t>
            </a:r>
          </a:p>
          <a:p>
            <a:r>
              <a:rPr lang="ru-RU" dirty="0"/>
              <a:t>Второй вопрос: Отрицательный результат: агрессия, разные способы психологического подавления. Положительный результат: отсутствие реакции, уход от ситуации; высказывание своих чувств, мнения без грубости и агрессии. </a:t>
            </a:r>
          </a:p>
          <a:p>
            <a:r>
              <a:rPr lang="ru-RU" dirty="0"/>
              <a:t>Третий вопрос: Отрицательный результат: Давление, агрессия, хитрость. Положительный результат: </a:t>
            </a:r>
            <a:r>
              <a:rPr lang="ru-RU" dirty="0" err="1"/>
              <a:t>Самоутверждающее</a:t>
            </a:r>
            <a:r>
              <a:rPr lang="ru-RU" dirty="0"/>
              <a:t> поведение, построенное на равноправных отношениях, открытая позиция. </a:t>
            </a:r>
          </a:p>
          <a:p>
            <a:r>
              <a:rPr lang="ru-RU" dirty="0"/>
              <a:t>Четвертый вопрос: Отрицательный результат: Отсутствие всякой реакции, агрессия, раздражение, угроза, давление. Положительный результат: Высказывание своего пожелания, мнения, чувств, отношения без агрессии и грубости. </a:t>
            </a:r>
          </a:p>
          <a:p>
            <a:r>
              <a:rPr lang="ru-RU" dirty="0"/>
              <a:t>Пятый вопрос: Отрицательный результат: Грубость, агрессия, нетактичность. Положительный результат: Тактичное, мягкое, понятное высказывание своего пожелания. 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Критерии оценивания </a:t>
            </a:r>
            <a:r>
              <a:rPr lang="ru-RU" sz="3200" b="1" dirty="0" smtClean="0"/>
              <a:t>проектов школьников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– обоснование, актуальность выбранной темы;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– замысел, идея, решение проблемы;</a:t>
            </a:r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dirty="0" smtClean="0"/>
              <a:t>реализация идеи (наличие исследовательской или проектной части</a:t>
            </a:r>
            <a:r>
              <a:rPr lang="ru-RU" dirty="0" smtClean="0"/>
              <a:t>);</a:t>
            </a:r>
          </a:p>
          <a:p>
            <a:pPr>
              <a:buFontTx/>
              <a:buChar char="-"/>
            </a:pPr>
            <a:r>
              <a:rPr lang="ru-RU" dirty="0" smtClean="0"/>
              <a:t>полученные </a:t>
            </a:r>
            <a:r>
              <a:rPr lang="ru-RU" dirty="0" smtClean="0"/>
              <a:t>результаты, выводы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- презентация работы;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– доп. балл (особое мнение </a:t>
            </a:r>
            <a:r>
              <a:rPr lang="ru-RU" dirty="0" smtClean="0"/>
              <a:t>эксперта)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Критерии оценивания проектно-исследовательских </a:t>
            </a:r>
            <a:r>
              <a:rPr lang="ru-RU" b="1" dirty="0" smtClean="0"/>
              <a:t>работ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Актуальность</a:t>
            </a:r>
          </a:p>
          <a:p>
            <a:r>
              <a:rPr lang="ru-RU" dirty="0" smtClean="0"/>
              <a:t>Осведомленность</a:t>
            </a:r>
          </a:p>
          <a:p>
            <a:r>
              <a:rPr lang="ru-RU" dirty="0" smtClean="0"/>
              <a:t>Научность</a:t>
            </a:r>
          </a:p>
          <a:p>
            <a:r>
              <a:rPr lang="ru-RU" dirty="0" smtClean="0"/>
              <a:t>Самостоятельность</a:t>
            </a:r>
          </a:p>
          <a:p>
            <a:r>
              <a:rPr lang="ru-RU" dirty="0" smtClean="0"/>
              <a:t>Значимость</a:t>
            </a:r>
          </a:p>
          <a:p>
            <a:r>
              <a:rPr lang="ru-RU" dirty="0" smtClean="0"/>
              <a:t>Системность</a:t>
            </a:r>
          </a:p>
          <a:p>
            <a:r>
              <a:rPr lang="ru-RU" dirty="0" smtClean="0"/>
              <a:t>Структурированность</a:t>
            </a:r>
          </a:p>
          <a:p>
            <a:r>
              <a:rPr lang="ru-RU" dirty="0" smtClean="0"/>
              <a:t>Интегративность</a:t>
            </a:r>
          </a:p>
          <a:p>
            <a:r>
              <a:rPr lang="ru-RU" dirty="0" smtClean="0"/>
              <a:t>Креативность (творчество)</a:t>
            </a:r>
          </a:p>
          <a:p>
            <a:r>
              <a:rPr lang="ru-RU" dirty="0" smtClean="0"/>
              <a:t>Презентабельность (публичное представление)</a:t>
            </a:r>
          </a:p>
          <a:p>
            <a:r>
              <a:rPr lang="ru-RU" dirty="0" smtClean="0"/>
              <a:t>Коммуникативность</a:t>
            </a:r>
          </a:p>
          <a:p>
            <a:r>
              <a:rPr lang="ru-RU" dirty="0" smtClean="0"/>
              <a:t>Апробация</a:t>
            </a:r>
          </a:p>
          <a:p>
            <a:r>
              <a:rPr lang="ru-RU" dirty="0" smtClean="0"/>
              <a:t>Рефлексивность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результатов диагностики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Оформление результатов диагностики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E66FF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319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Диагностика как инструмент повышения качества образования</vt:lpstr>
      <vt:lpstr>Компоненты образовательного процесса</vt:lpstr>
      <vt:lpstr>Диагностика воспитанности ДИАГНОСТИЧЕСКАЯ ПРОГРАММА ИЗУЧЕНИЯ УРОВНЯ ВОСПИТАННОСТИ М.И.ШИЛОВОЙ </vt:lpstr>
      <vt:lpstr>Методика: Диагностика этики поведения </vt:lpstr>
      <vt:lpstr>Слайд 5</vt:lpstr>
      <vt:lpstr>Критерии оценивания проектов школьников</vt:lpstr>
      <vt:lpstr>Критерии оценивания проектно-исследовательских работ</vt:lpstr>
      <vt:lpstr>Анализ результатов диагностики</vt:lpstr>
      <vt:lpstr>Оформление результатов диагностики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</dc:title>
  <dc:creator>RAD</dc:creator>
  <cp:lastModifiedBy>RAD</cp:lastModifiedBy>
  <cp:revision>17</cp:revision>
  <dcterms:created xsi:type="dcterms:W3CDTF">2015-11-26T00:20:15Z</dcterms:created>
  <dcterms:modified xsi:type="dcterms:W3CDTF">2015-11-26T02:25:42Z</dcterms:modified>
</cp:coreProperties>
</file>